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05/09/2025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198157"/>
            <a:ext cx="4141875" cy="147732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Metodología e informes sobre la publicación de encuestas por muestreo, encuestas de salida y conteos rápidos financiados por las autoridades electorales competentes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8292" y="2453102"/>
            <a:ext cx="7495309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Queda sin efecto hasta el inicio del Proceso Electoral Local 2025-2026.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70, fracción I g).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827854" y="1763461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BBC44E3-3261-106B-6E3C-38CAFD1633E8}"/>
              </a:ext>
            </a:extLst>
          </p:cNvPr>
          <p:cNvGrpSpPr/>
          <p:nvPr/>
        </p:nvGrpSpPr>
        <p:grpSpPr>
          <a:xfrm>
            <a:off x="4141875" y="153697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2D390DEE-8334-966D-0996-B5839340E29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0D95F690-0BCC-9DFE-69E2-77981148FCD8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B8958A65-D337-7D12-251E-F1FC44BC7EB0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Dirección Ejecutiva de Comunicación Social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5190A4-2C25-B5D5-C024-FB554F8A47D5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152</cp:revision>
  <cp:lastPrinted>2016-02-08T17:12:47Z</cp:lastPrinted>
  <dcterms:created xsi:type="dcterms:W3CDTF">2016-01-18T17:46:42Z</dcterms:created>
  <dcterms:modified xsi:type="dcterms:W3CDTF">2025-09-05T18:45:58Z</dcterms:modified>
</cp:coreProperties>
</file>